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70" r:id="rId4"/>
    <p:sldId id="271" r:id="rId5"/>
    <p:sldId id="274" r:id="rId6"/>
    <p:sldId id="273" r:id="rId7"/>
    <p:sldId id="275" r:id="rId8"/>
    <p:sldId id="269" r:id="rId9"/>
    <p:sldId id="257" r:id="rId10"/>
    <p:sldId id="259" r:id="rId11"/>
    <p:sldId id="260" r:id="rId12"/>
    <p:sldId id="261" r:id="rId13"/>
    <p:sldId id="276" r:id="rId14"/>
    <p:sldId id="27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0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E44B-3EA8-4A15-B118-E19E1F632916}" type="datetimeFigureOut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7D18-07F6-447A-A777-BC7ABEDCDE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Compare the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Parthenon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the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Coliseum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Today, we’re going look at architecture, a kind of art, and how that can be like reading. Our goal is to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ask and answer questions about buildings and their uses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like we do about an author and purpose.</a:t>
            </a:r>
          </a:p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Score yourself: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4: I can teach this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3: I can do this all by myself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2: I might need help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1: I think this is new</a:t>
            </a:r>
          </a:p>
        </p:txBody>
      </p:sp>
    </p:spTree>
    <p:extLst>
      <p:ext uri="{BB962C8B-B14F-4D97-AF65-F5344CB8AC3E}">
        <p14:creationId xmlns:p14="http://schemas.microsoft.com/office/powerpoint/2010/main" xmlns="" val="9012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</a:t>
            </a:r>
            <a:r>
              <a:rPr lang="en-US" i="1" dirty="0" smtClean="0"/>
              <a:t>Coliseum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Talk to a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2971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Ask your partners what they think this building was used for. Give 3 reasons why they think that.</a:t>
            </a:r>
          </a:p>
          <a:p>
            <a:r>
              <a:rPr lang="en-US" dirty="0" smtClean="0"/>
              <a:t>Look and think: What 1 word would you use to describe this building?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600200"/>
            <a:ext cx="5796791" cy="3979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Talk to a Partner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371600"/>
            <a:ext cx="3276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Ask your partners if they think this building is still used. If it is still used, what is it used for?</a:t>
            </a:r>
          </a:p>
          <a:p>
            <a:r>
              <a:rPr lang="en-US" dirty="0" smtClean="0"/>
              <a:t>Look and think: If this building is not still used, why hasn’t it been torn down?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50" y="2266157"/>
            <a:ext cx="5518150" cy="3448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Coliseum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371600"/>
            <a:ext cx="3276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Coliseum</a:t>
            </a:r>
            <a:r>
              <a:rPr lang="en-US" dirty="0" smtClean="0"/>
              <a:t> was used as an arena for sports and other public events. </a:t>
            </a:r>
          </a:p>
          <a:p>
            <a:r>
              <a:rPr lang="en-US" dirty="0" smtClean="0"/>
              <a:t>There is now a sports arena in California called the Coliseum. It also hosts sporting and other public events.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92" y="1861344"/>
            <a:ext cx="5443008" cy="4082256"/>
          </a:xfrm>
        </p:spPr>
      </p:pic>
    </p:spTree>
    <p:extLst>
      <p:ext uri="{BB962C8B-B14F-4D97-AF65-F5344CB8AC3E}">
        <p14:creationId xmlns:p14="http://schemas.microsoft.com/office/powerpoint/2010/main" xmlns="" val="25235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Talk to your partner about one way the use of these buildings was similar and one way </a:t>
            </a:r>
            <a:r>
              <a:rPr lang="en-US" sz="2800" smtClean="0"/>
              <a:t>they were different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4040188" cy="639762"/>
          </a:xfrm>
        </p:spPr>
        <p:txBody>
          <a:bodyPr/>
          <a:lstStyle/>
          <a:p>
            <a:r>
              <a:rPr lang="en-US" dirty="0" smtClean="0"/>
              <a:t>Parthenon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37" y="2667000"/>
            <a:ext cx="4354286" cy="28956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</p:spPr>
        <p:txBody>
          <a:bodyPr/>
          <a:lstStyle/>
          <a:p>
            <a:r>
              <a:rPr lang="en-US" dirty="0" smtClean="0"/>
              <a:t>Coliseum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438400"/>
            <a:ext cx="3810000" cy="3467100"/>
          </a:xfrm>
        </p:spPr>
      </p:pic>
    </p:spTree>
    <p:extLst>
      <p:ext uri="{BB962C8B-B14F-4D97-AF65-F5344CB8AC3E}">
        <p14:creationId xmlns:p14="http://schemas.microsoft.com/office/powerpoint/2010/main" xmlns="" val="20177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Compare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Coliseum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the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Parthenon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Today, we’ve seen how looking at architecture as art can be like reading. Our goal was to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ask and answer questions about buildings and their uses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like we do about an author and purpose.</a:t>
            </a:r>
          </a:p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Score yourself: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4: I can teach this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3: I can do this all by myself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2: I might need help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1: I think this is new</a:t>
            </a:r>
          </a:p>
        </p:txBody>
      </p:sp>
    </p:spTree>
    <p:extLst>
      <p:ext uri="{BB962C8B-B14F-4D97-AF65-F5344CB8AC3E}">
        <p14:creationId xmlns:p14="http://schemas.microsoft.com/office/powerpoint/2010/main" xmlns="" val="2149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Architecture as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Look at the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building on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next slide for 3 minutes. </a:t>
            </a:r>
            <a:endParaRPr lang="en-US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What was the use of this building? Is it still used? If it’s not still used, why hasn’t it been torn down?</a:t>
            </a:r>
          </a:p>
          <a:p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Use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3 minutes to think.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Outside of the </a:t>
            </a:r>
            <a:r>
              <a:rPr lang="en-US" i="1" dirty="0" smtClean="0"/>
              <a:t>Parthenon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Athenian Acropolis, Greece, 438 BCE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02080"/>
            <a:ext cx="712399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</a:t>
            </a:r>
            <a:r>
              <a:rPr lang="en-US" i="1" dirty="0" smtClean="0"/>
              <a:t>Parthenon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73" y="1649730"/>
            <a:ext cx="8423739" cy="47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4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Talk to a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2971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Ask your partners what they think this building was used for. Give 3 reasons why.</a:t>
            </a:r>
          </a:p>
          <a:p>
            <a:r>
              <a:rPr lang="en-US" dirty="0" smtClean="0"/>
              <a:t>Look and think: What 1 word would you use to describe this building?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676400"/>
            <a:ext cx="5934239" cy="3966050"/>
          </a:xfrm>
        </p:spPr>
      </p:pic>
    </p:spTree>
    <p:extLst>
      <p:ext uri="{BB962C8B-B14F-4D97-AF65-F5344CB8AC3E}">
        <p14:creationId xmlns:p14="http://schemas.microsoft.com/office/powerpoint/2010/main" xmlns="" val="5169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Talk to a Partner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3124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Ask your partners if they think this building is still used. If it is still used, what is it used for?</a:t>
            </a:r>
          </a:p>
          <a:p>
            <a:r>
              <a:rPr lang="en-US" dirty="0" smtClean="0"/>
              <a:t>Look and think: If this building is not still used, why hasn’t it been torn down?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26" y="2176367"/>
            <a:ext cx="5750773" cy="3843433"/>
          </a:xfrm>
        </p:spPr>
      </p:pic>
    </p:spTree>
    <p:extLst>
      <p:ext uri="{BB962C8B-B14F-4D97-AF65-F5344CB8AC3E}">
        <p14:creationId xmlns:p14="http://schemas.microsoft.com/office/powerpoint/2010/main" xmlns="" val="42495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Parthenon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066800"/>
            <a:ext cx="3124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Parthenon</a:t>
            </a:r>
            <a:r>
              <a:rPr lang="en-US" dirty="0" smtClean="0"/>
              <a:t> was built in Athens, Greece, as a temple to the goddess Athena. People who wanted her to be nice to them would go there to ask her for favors. The city of Athens was named after Athena.</a:t>
            </a:r>
          </a:p>
          <a:p>
            <a:r>
              <a:rPr lang="en-US" dirty="0" smtClean="0"/>
              <a:t>This statue of Athena is in a new building called the Parthenon, in Tennessee.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76400"/>
            <a:ext cx="5588000" cy="4191000"/>
          </a:xfrm>
        </p:spPr>
      </p:pic>
    </p:spTree>
    <p:extLst>
      <p:ext uri="{BB962C8B-B14F-4D97-AF65-F5344CB8AC3E}">
        <p14:creationId xmlns:p14="http://schemas.microsoft.com/office/powerpoint/2010/main" xmlns="" val="36059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Look at the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building on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next slide for 3 minutes. </a:t>
            </a:r>
            <a:endParaRPr lang="en-US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What was the use of this building? Is it still used? If it’s not still used, why hasn’t it been torn down?</a:t>
            </a:r>
          </a:p>
          <a:p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Use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the 3 minutes to think.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1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Outside of the </a:t>
            </a:r>
            <a:r>
              <a:rPr lang="en-US" i="1" dirty="0" smtClean="0"/>
              <a:t>Coliseum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Rome, Italy 80 </a:t>
            </a:r>
            <a:r>
              <a:rPr lang="en-US" sz="2700" dirty="0" err="1" smtClean="0"/>
              <a:t>a.d.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551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Compare the Parthenon and the Coliseum</vt:lpstr>
      <vt:lpstr>Architecture as Art</vt:lpstr>
      <vt:lpstr>Outside of the Parthenon Athenian Acropolis, Greece, 438 BCE</vt:lpstr>
      <vt:lpstr>Inside the Parthenon</vt:lpstr>
      <vt:lpstr>Talk to a Partner</vt:lpstr>
      <vt:lpstr>Talk to a Partner</vt:lpstr>
      <vt:lpstr>The Parthenon</vt:lpstr>
      <vt:lpstr>Slide 8</vt:lpstr>
      <vt:lpstr>Outside of the Coliseum Rome, Italy 80 a.d.</vt:lpstr>
      <vt:lpstr>Inside the Coliseum</vt:lpstr>
      <vt:lpstr>Talk to a Partner</vt:lpstr>
      <vt:lpstr>Talk to a Partner</vt:lpstr>
      <vt:lpstr>The Coliseum</vt:lpstr>
      <vt:lpstr>Talk to your partner about one way the use of these buildings was similar and one way they were different.</vt:lpstr>
      <vt:lpstr>Compare Coliseum and the Parthenon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22</cp:revision>
  <dcterms:created xsi:type="dcterms:W3CDTF">2013-03-01T20:04:44Z</dcterms:created>
  <dcterms:modified xsi:type="dcterms:W3CDTF">2013-05-07T13:50:53Z</dcterms:modified>
</cp:coreProperties>
</file>